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379E7-945C-4F34-AAA9-299C18DA1429}" v="283" dt="2026-04-03T13:47:52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8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текст, Человеческое лицо, плакат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52A3EE4-320E-9DF7-BD5A-27DE6E5C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89" r="1872" b="542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" y="5768969"/>
            <a:ext cx="8183880" cy="960120"/>
          </a:xfrm>
        </p:spPr>
        <p:txBody>
          <a:bodyPr anchor="ctr">
            <a:normAutofit/>
          </a:bodyPr>
          <a:lstStyle/>
          <a:p>
            <a:pPr algn="l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97245" y="5768969"/>
            <a:ext cx="3399681" cy="955994"/>
          </a:xfrm>
        </p:spPr>
        <p:txBody>
          <a:bodyPr anchor="ctr">
            <a:normAutofit/>
          </a:bodyPr>
          <a:lstStyle/>
          <a:p>
            <a:pPr algn="r"/>
            <a:endParaRPr lang="ru-RU" sz="190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412C-B7AF-83FF-67F2-7F6459D4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50" y="235489"/>
            <a:ext cx="5423962" cy="1132258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Восхождение на престол</a:t>
            </a:r>
          </a:p>
        </p:txBody>
      </p:sp>
      <p:pic>
        <p:nvPicPr>
          <p:cNvPr id="5" name="Рисунок 4" descr="Изображение выглядит как одежда, картина, ритуал, Тради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A91B75-D45E-0E3E-6E29-0A3F6643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061" y="1005343"/>
            <a:ext cx="8523439" cy="466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B47F41-50D7-BEEC-5F45-EF0464699178}"/>
              </a:ext>
            </a:extLst>
          </p:cNvPr>
          <p:cNvSpPr txBox="1"/>
          <p:nvPr/>
        </p:nvSpPr>
        <p:spPr>
          <a:xfrm>
            <a:off x="2014602" y="5845479"/>
            <a:ext cx="81419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Aptos"/>
              </a:rPr>
              <a:t>После смерти императора Александра III в 1894 году российский престол занял Николай II Коронация состоялась 14 (26) мая 1896 года в Москве.</a:t>
            </a:r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73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2AD51-A2CF-1DD2-D242-0A323A45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3294537" cy="1174011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Личная жизнь</a:t>
            </a:r>
          </a:p>
        </p:txBody>
      </p:sp>
      <p:pic>
        <p:nvPicPr>
          <p:cNvPr id="8" name="Рисунок 7" descr="Изображение выглядит как Человеческое лицо, текст, человек, женщ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811645D-AACD-C2C9-8FA1-3CC9E196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026" y="0"/>
            <a:ext cx="7794495" cy="6857999"/>
          </a:xfrm>
          <a:prstGeom prst="rect">
            <a:avLst/>
          </a:prstGeom>
        </p:spPr>
      </p:pic>
      <p:pic>
        <p:nvPicPr>
          <p:cNvPr id="9" name="Рисунок 8" descr="Изображение выглядит как женщина, одежда, невеста, свадебное плать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ABAC72-BEDC-EE02-BC8C-893B96D873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69" t="11366" r="13884" b="22561"/>
          <a:stretch>
            <a:fillRect/>
          </a:stretch>
        </p:blipFill>
        <p:spPr>
          <a:xfrm>
            <a:off x="2324" y="1717736"/>
            <a:ext cx="4388503" cy="4531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917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, картина, Человеческое лицо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A4E1F03-CFED-0C63-A8C6-823FBB26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610" y="1"/>
            <a:ext cx="4529572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5C7F1-5044-351A-71A1-CF28DC3C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497" y="235489"/>
            <a:ext cx="2459469" cy="662532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Правление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8F244-5D5B-F3AD-B5EC-28D4D4ACF617}"/>
              </a:ext>
            </a:extLst>
          </p:cNvPr>
          <p:cNvSpPr txBox="1"/>
          <p:nvPr/>
        </p:nvSpPr>
        <p:spPr>
          <a:xfrm>
            <a:off x="344465" y="1033396"/>
            <a:ext cx="3517725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С одной стороны, в стране активно проводились реформы: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 денежная реформа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 активно строились железные дороги, в том числе Транссибирская магистраль. 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 аграрную реформу, которая включала указ о продаже крестьянам государственных земель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были приняты законы, регулирующие положение рабочих: об ограничении продолжительности рабочего дня (1897), о компенсациях за производственные травмы (1903), о страховании рабочих от болезней и несчастных случаев (1912). </a:t>
            </a:r>
          </a:p>
          <a:p>
            <a:pPr algn="l"/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21629-CCBE-5535-859E-5CD458999000}"/>
              </a:ext>
            </a:extLst>
          </p:cNvPr>
          <p:cNvSpPr txBox="1"/>
          <p:nvPr/>
        </p:nvSpPr>
        <p:spPr>
          <a:xfrm>
            <a:off x="8246300" y="1033397"/>
            <a:ext cx="370561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С другой стороны, в стране росли 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социально-политические противоречия: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Революция 1905–1907 годов, в результате которой была создана 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Государственная дума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Поражение в Русско-японской войне 1904–1905 годов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Первая мировая война, в которую Россия 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вступила в 1914 году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 С 1915 года Николай II занимал пост Верховного главнокомандующего русской армией.</a:t>
            </a:r>
          </a:p>
          <a:p>
            <a:pPr marL="285750" indent="-285750" algn="l">
              <a:buFont typeface="Arial"/>
              <a:buChar char="•"/>
            </a:pP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638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одежда, свадебное платье, плать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CE4115-7391-98B3-FA84-A762E2A2C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7" y="849"/>
            <a:ext cx="12199175" cy="68563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F4A3F-F433-7C5A-E7DD-6F63C9D2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169" y="110229"/>
            <a:ext cx="4369688" cy="610341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Отречение и гибель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6A1B1-4AE9-0EE4-4CE3-A595F793F692}"/>
              </a:ext>
            </a:extLst>
          </p:cNvPr>
          <p:cNvSpPr txBox="1"/>
          <p:nvPr/>
        </p:nvSpPr>
        <p:spPr>
          <a:xfrm>
            <a:off x="4039643" y="803753"/>
            <a:ext cx="41022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В феврале 1917 года в Петрограде начались массовые восстания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62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VanillaVTI</vt:lpstr>
      <vt:lpstr>Презентация PowerPoint</vt:lpstr>
      <vt:lpstr>Восхождение на престол</vt:lpstr>
      <vt:lpstr>Личная жизнь</vt:lpstr>
      <vt:lpstr>Правление</vt:lpstr>
      <vt:lpstr>Отречение и гибель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147</cp:revision>
  <dcterms:created xsi:type="dcterms:W3CDTF">2026-04-03T13:05:34Z</dcterms:created>
  <dcterms:modified xsi:type="dcterms:W3CDTF">2026-04-03T13:50:25Z</dcterms:modified>
</cp:coreProperties>
</file>